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60" r:id="rId4"/>
    <p:sldId id="324" r:id="rId5"/>
    <p:sldId id="326" r:id="rId6"/>
    <p:sldId id="327" r:id="rId7"/>
    <p:sldId id="267" r:id="rId8"/>
    <p:sldId id="325" r:id="rId9"/>
    <p:sldId id="329" r:id="rId10"/>
    <p:sldId id="331" r:id="rId11"/>
    <p:sldId id="330" r:id="rId12"/>
    <p:sldId id="271" r:id="rId13"/>
  </p:sldIdLst>
  <p:sldSz cx="12192000" cy="6858000"/>
  <p:notesSz cx="12192000" cy="6858000"/>
  <p:custDataLst>
    <p:tags r:id="rId1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userDrawn="1">
          <p15:clr>
            <a:srgbClr val="A4A3A4"/>
          </p15:clr>
        </p15:guide>
        <p15:guide id="2" pos="2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howGuides="1">
      <p:cViewPr varScale="1">
        <p:scale>
          <a:sx n="118" d="100"/>
          <a:sy n="118" d="100"/>
        </p:scale>
        <p:origin x="394" y="106"/>
      </p:cViewPr>
      <p:guideLst>
        <p:guide orient="horz" pos="2910"/>
        <p:guide pos="20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t>2025/8/28</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t>‹#›</a:t>
            </a:fld>
            <a:endParaRPr lang="zh-CN" altLang="en-US"/>
          </a:p>
        </p:txBody>
      </p:sp>
    </p:spTree>
    <p:extLst>
      <p:ext uri="{BB962C8B-B14F-4D97-AF65-F5344CB8AC3E}">
        <p14:creationId xmlns:p14="http://schemas.microsoft.com/office/powerpoint/2010/main" val="93083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1</a:t>
            </a:fld>
            <a:endParaRPr lang="zh-CN" altLang="en-US"/>
          </a:p>
        </p:txBody>
      </p:sp>
    </p:spTree>
    <p:extLst>
      <p:ext uri="{BB962C8B-B14F-4D97-AF65-F5344CB8AC3E}">
        <p14:creationId xmlns:p14="http://schemas.microsoft.com/office/powerpoint/2010/main" val="367190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3</a:t>
            </a:fld>
            <a:endParaRPr lang="zh-CN" altLang="en-US"/>
          </a:p>
        </p:txBody>
      </p:sp>
    </p:spTree>
    <p:extLst>
      <p:ext uri="{BB962C8B-B14F-4D97-AF65-F5344CB8AC3E}">
        <p14:creationId xmlns:p14="http://schemas.microsoft.com/office/powerpoint/2010/main" val="176058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8/28/2025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a:extLst>
              <a:ext uri="{FF2B5EF4-FFF2-40B4-BE49-F238E27FC236}">
                <a16:creationId xmlns:a16="http://schemas.microsoft.com/office/drawing/2014/main" id="{91E5597D-AF77-A7C2-1AAE-9EA04FCF528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a:extLst>
              <a:ext uri="{FF2B5EF4-FFF2-40B4-BE49-F238E27FC236}">
                <a16:creationId xmlns:a16="http://schemas.microsoft.com/office/drawing/2014/main" id="{AF74A4C7-2F3E-164A-BB53-194698ABEDE4}"/>
              </a:ext>
            </a:extLst>
          </p:cNvPr>
          <p:cNvGrpSpPr/>
          <p:nvPr/>
        </p:nvGrpSpPr>
        <p:grpSpPr>
          <a:xfrm>
            <a:off x="0" y="0"/>
            <a:ext cx="12192000" cy="603885"/>
            <a:chOff x="0" y="0"/>
            <a:chExt cx="12192000" cy="603885"/>
          </a:xfrm>
        </p:grpSpPr>
        <p:sp>
          <p:nvSpPr>
            <p:cNvPr id="113" name="object 4">
              <a:extLst>
                <a:ext uri="{FF2B5EF4-FFF2-40B4-BE49-F238E27FC236}">
                  <a16:creationId xmlns:a16="http://schemas.microsoft.com/office/drawing/2014/main" id="{E84AEB1B-D4BC-3223-6D74-CCA990DAD14B}"/>
                </a:ext>
              </a:extLst>
            </p:cNvPr>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114" name="object 5">
              <a:extLst>
                <a:ext uri="{FF2B5EF4-FFF2-40B4-BE49-F238E27FC236}">
                  <a16:creationId xmlns:a16="http://schemas.microsoft.com/office/drawing/2014/main" id="{F7480B73-35A5-DEC2-AA3E-F460400DA8CE}"/>
                </a:ext>
              </a:extLst>
            </p:cNvPr>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115" name="object 6">
              <a:extLst>
                <a:ext uri="{FF2B5EF4-FFF2-40B4-BE49-F238E27FC236}">
                  <a16:creationId xmlns:a16="http://schemas.microsoft.com/office/drawing/2014/main" id="{F84B8416-36D9-5EA1-2EE9-EE188CD25CCE}"/>
                </a:ext>
              </a:extLst>
            </p:cNvPr>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116" name="object 7">
            <a:extLst>
              <a:ext uri="{FF2B5EF4-FFF2-40B4-BE49-F238E27FC236}">
                <a16:creationId xmlns:a16="http://schemas.microsoft.com/office/drawing/2014/main" id="{C04194A9-08C9-3EDC-F476-ADE980BB2501}"/>
              </a:ext>
            </a:extLst>
          </p:cNvPr>
          <p:cNvGrpSpPr/>
          <p:nvPr/>
        </p:nvGrpSpPr>
        <p:grpSpPr>
          <a:xfrm>
            <a:off x="0" y="0"/>
            <a:ext cx="12192000" cy="974090"/>
            <a:chOff x="0" y="0"/>
            <a:chExt cx="12192000" cy="974090"/>
          </a:xfrm>
        </p:grpSpPr>
        <p:sp>
          <p:nvSpPr>
            <p:cNvPr id="117" name="object 8">
              <a:extLst>
                <a:ext uri="{FF2B5EF4-FFF2-40B4-BE49-F238E27FC236}">
                  <a16:creationId xmlns:a16="http://schemas.microsoft.com/office/drawing/2014/main" id="{4BC2BE1F-66E9-8DDC-BC47-D0BF559B1836}"/>
                </a:ext>
              </a:extLst>
            </p:cNvPr>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118" name="object 9">
              <a:extLst>
                <a:ext uri="{FF2B5EF4-FFF2-40B4-BE49-F238E27FC236}">
                  <a16:creationId xmlns:a16="http://schemas.microsoft.com/office/drawing/2014/main" id="{D2EEE5FB-B6D5-00E7-79E6-FB454CAA8E6E}"/>
                </a:ext>
              </a:extLst>
            </p:cNvPr>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19" name="object 10">
              <a:extLst>
                <a:ext uri="{FF2B5EF4-FFF2-40B4-BE49-F238E27FC236}">
                  <a16:creationId xmlns:a16="http://schemas.microsoft.com/office/drawing/2014/main" id="{2D8E093D-12CA-7CEA-63F4-6317BEDA0A17}"/>
                </a:ext>
              </a:extLst>
            </p:cNvPr>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20" name="object 11">
            <a:extLst>
              <a:ext uri="{FF2B5EF4-FFF2-40B4-BE49-F238E27FC236}">
                <a16:creationId xmlns:a16="http://schemas.microsoft.com/office/drawing/2014/main" id="{B1C2A5FB-529C-0A50-915D-E02A3519314E}"/>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a:extLst>
              <a:ext uri="{FF2B5EF4-FFF2-40B4-BE49-F238E27FC236}">
                <a16:creationId xmlns:a16="http://schemas.microsoft.com/office/drawing/2014/main" id="{9351B3F8-4E39-C5C1-7ED8-9D7565EC602D}"/>
              </a:ext>
            </a:extLst>
          </p:cNvPr>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22" name="object 13">
            <a:extLst>
              <a:ext uri="{FF2B5EF4-FFF2-40B4-BE49-F238E27FC236}">
                <a16:creationId xmlns:a16="http://schemas.microsoft.com/office/drawing/2014/main" id="{EE0DA9FE-40EE-5B26-BA11-6BFE5AAC2BD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a:extLst>
              <a:ext uri="{FF2B5EF4-FFF2-40B4-BE49-F238E27FC236}">
                <a16:creationId xmlns:a16="http://schemas.microsoft.com/office/drawing/2014/main" id="{93E187F7-D4C0-195C-A6A6-ACB714330B89}"/>
              </a:ext>
            </a:extLst>
          </p:cNvPr>
          <p:cNvGrpSpPr/>
          <p:nvPr/>
        </p:nvGrpSpPr>
        <p:grpSpPr>
          <a:xfrm>
            <a:off x="0" y="0"/>
            <a:ext cx="12192000" cy="974090"/>
            <a:chOff x="0" y="0"/>
            <a:chExt cx="12192000" cy="974090"/>
          </a:xfrm>
        </p:grpSpPr>
        <p:sp>
          <p:nvSpPr>
            <p:cNvPr id="124" name="object 15">
              <a:extLst>
                <a:ext uri="{FF2B5EF4-FFF2-40B4-BE49-F238E27FC236}">
                  <a16:creationId xmlns:a16="http://schemas.microsoft.com/office/drawing/2014/main" id="{657785CD-370D-796D-0D71-88C80B0299B1}"/>
                </a:ext>
              </a:extLst>
            </p:cNvPr>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25" name="object 16">
              <a:extLst>
                <a:ext uri="{FF2B5EF4-FFF2-40B4-BE49-F238E27FC236}">
                  <a16:creationId xmlns:a16="http://schemas.microsoft.com/office/drawing/2014/main" id="{FA2B1DB8-28CF-9C94-BAD1-85BB7195BDE0}"/>
                </a:ext>
              </a:extLst>
            </p:cNvPr>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26" name="object 17">
              <a:extLst>
                <a:ext uri="{FF2B5EF4-FFF2-40B4-BE49-F238E27FC236}">
                  <a16:creationId xmlns:a16="http://schemas.microsoft.com/office/drawing/2014/main" id="{CDBF7F31-C72C-EE33-990B-8E63B8DEF2FB}"/>
                </a:ext>
              </a:extLst>
            </p:cNvPr>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27" name="object 18">
            <a:extLst>
              <a:ext uri="{FF2B5EF4-FFF2-40B4-BE49-F238E27FC236}">
                <a16:creationId xmlns:a16="http://schemas.microsoft.com/office/drawing/2014/main" id="{DBA4CD1C-526F-1962-0311-50F00BB7452A}"/>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a:extLst>
              <a:ext uri="{FF2B5EF4-FFF2-40B4-BE49-F238E27FC236}">
                <a16:creationId xmlns:a16="http://schemas.microsoft.com/office/drawing/2014/main" id="{6F1F2A6D-F701-08F7-1EDF-6696298C60F9}"/>
              </a:ext>
            </a:extLst>
          </p:cNvPr>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129" name="object 20">
            <a:extLst>
              <a:ext uri="{FF2B5EF4-FFF2-40B4-BE49-F238E27FC236}">
                <a16:creationId xmlns:a16="http://schemas.microsoft.com/office/drawing/2014/main" id="{0490AE73-7662-769F-2882-7BFF4DA65D55}"/>
              </a:ext>
            </a:extLst>
          </p:cNvPr>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a:extLst>
              <a:ext uri="{FF2B5EF4-FFF2-40B4-BE49-F238E27FC236}">
                <a16:creationId xmlns:a16="http://schemas.microsoft.com/office/drawing/2014/main" id="{808FB6EF-D27A-560A-AE2A-8EFB70E163C9}"/>
              </a:ext>
            </a:extLst>
          </p:cNvPr>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a:extLst>
              <a:ext uri="{FF2B5EF4-FFF2-40B4-BE49-F238E27FC236}">
                <a16:creationId xmlns:a16="http://schemas.microsoft.com/office/drawing/2014/main" id="{7A1E9A6A-106B-6850-B2EF-0491861B0B79}"/>
              </a:ext>
            </a:extLst>
          </p:cNvPr>
          <p:cNvGrpSpPr/>
          <p:nvPr/>
        </p:nvGrpSpPr>
        <p:grpSpPr>
          <a:xfrm>
            <a:off x="-89" y="986027"/>
            <a:ext cx="12192216" cy="4490085"/>
            <a:chOff x="-89" y="986027"/>
            <a:chExt cx="12192216" cy="4490085"/>
          </a:xfrm>
        </p:grpSpPr>
        <p:sp>
          <p:nvSpPr>
            <p:cNvPr id="132" name="object 23">
              <a:extLst>
                <a:ext uri="{FF2B5EF4-FFF2-40B4-BE49-F238E27FC236}">
                  <a16:creationId xmlns:a16="http://schemas.microsoft.com/office/drawing/2014/main" id="{354D85DE-F176-DC4D-DC1D-AE7BE228947F}"/>
                </a:ext>
              </a:extLst>
            </p:cNvPr>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133" name="object 24">
              <a:extLst>
                <a:ext uri="{FF2B5EF4-FFF2-40B4-BE49-F238E27FC236}">
                  <a16:creationId xmlns:a16="http://schemas.microsoft.com/office/drawing/2014/main" id="{3FEBDBE0-6632-3478-D765-B02E4372A1DB}"/>
                </a:ext>
              </a:extLst>
            </p:cNvPr>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sp>
          <p:nvSpPr>
            <p:cNvPr id="134" name="object 26">
              <a:extLst>
                <a:ext uri="{FF2B5EF4-FFF2-40B4-BE49-F238E27FC236}">
                  <a16:creationId xmlns:a16="http://schemas.microsoft.com/office/drawing/2014/main" id="{D14D2731-596C-C4FC-08D1-1B9146B4C151}"/>
                </a:ext>
              </a:extLst>
            </p:cNvPr>
            <p:cNvSpPr/>
            <p:nvPr/>
          </p:nvSpPr>
          <p:spPr>
            <a:xfrm>
              <a:off x="4204716" y="1406651"/>
              <a:ext cx="585977" cy="787146"/>
            </a:xfrm>
            <a:prstGeom prst="rect">
              <a:avLst/>
            </a:prstGeom>
            <a:blipFill>
              <a:blip r:embed="rId12" cstate="print"/>
              <a:stretch>
                <a:fillRect/>
              </a:stretch>
            </a:blipFill>
          </p:spPr>
          <p:txBody>
            <a:bodyPr wrap="square" lIns="0" tIns="0" rIns="0" bIns="0" rtlCol="0"/>
            <a:lstStyle/>
            <a:p>
              <a:endParaRPr/>
            </a:p>
          </p:txBody>
        </p:sp>
        <p:sp>
          <p:nvSpPr>
            <p:cNvPr id="135" name="object 28">
              <a:extLst>
                <a:ext uri="{FF2B5EF4-FFF2-40B4-BE49-F238E27FC236}">
                  <a16:creationId xmlns:a16="http://schemas.microsoft.com/office/drawing/2014/main" id="{DCD92C4C-E00A-9E6A-89BD-79175F0F5B1C}"/>
                </a:ext>
              </a:extLst>
            </p:cNvPr>
            <p:cNvSpPr/>
            <p:nvPr/>
          </p:nvSpPr>
          <p:spPr>
            <a:xfrm>
              <a:off x="7092696" y="1406651"/>
              <a:ext cx="585977" cy="787146"/>
            </a:xfrm>
            <a:prstGeom prst="rect">
              <a:avLst/>
            </a:prstGeom>
            <a:blipFill>
              <a:blip r:embed="rId12" cstate="print"/>
              <a:stretch>
                <a:fillRect/>
              </a:stretch>
            </a:blipFill>
          </p:spPr>
          <p:txBody>
            <a:bodyPr wrap="square" lIns="0" tIns="0" rIns="0" bIns="0" rtlCol="0"/>
            <a:lstStyle/>
            <a:p>
              <a:endParaRPr/>
            </a:p>
          </p:txBody>
        </p:sp>
      </p:grpSp>
      <p:sp>
        <p:nvSpPr>
          <p:cNvPr id="136" name="object 31">
            <a:extLst>
              <a:ext uri="{FF2B5EF4-FFF2-40B4-BE49-F238E27FC236}">
                <a16:creationId xmlns:a16="http://schemas.microsoft.com/office/drawing/2014/main" id="{3EF23CE9-F4AB-B6C6-AFEC-ECD639A12925}"/>
              </a:ext>
            </a:extLst>
          </p:cNvPr>
          <p:cNvSpPr/>
          <p:nvPr/>
        </p:nvSpPr>
        <p:spPr>
          <a:xfrm>
            <a:off x="10754868" y="5894831"/>
            <a:ext cx="1437131" cy="963165"/>
          </a:xfrm>
          <a:prstGeom prst="rect">
            <a:avLst/>
          </a:prstGeom>
          <a:blipFill>
            <a:blip r:embed="rId13" cstate="print"/>
            <a:stretch>
              <a:fillRect/>
            </a:stretch>
          </a:blipFill>
        </p:spPr>
        <p:txBody>
          <a:bodyPr wrap="square" lIns="0" tIns="0" rIns="0" bIns="0" rtlCol="0"/>
          <a:lstStyle/>
          <a:p>
            <a:endParaRPr/>
          </a:p>
        </p:txBody>
      </p:sp>
      <p:sp>
        <p:nvSpPr>
          <p:cNvPr id="137" name="object 32">
            <a:extLst>
              <a:ext uri="{FF2B5EF4-FFF2-40B4-BE49-F238E27FC236}">
                <a16:creationId xmlns:a16="http://schemas.microsoft.com/office/drawing/2014/main" id="{8D313E6E-ED0E-3733-8FC3-A88B05873448}"/>
              </a:ext>
            </a:extLst>
          </p:cNvPr>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a:extLst>
              <a:ext uri="{FF2B5EF4-FFF2-40B4-BE49-F238E27FC236}">
                <a16:creationId xmlns:a16="http://schemas.microsoft.com/office/drawing/2014/main" id="{49FE9735-CFC2-D0F3-D0BA-8002D8B36A58}"/>
              </a:ext>
            </a:extLst>
          </p:cNvPr>
          <p:cNvSpPr/>
          <p:nvPr/>
        </p:nvSpPr>
        <p:spPr>
          <a:xfrm>
            <a:off x="495300" y="5871971"/>
            <a:ext cx="827532" cy="829056"/>
          </a:xfrm>
          <a:prstGeom prst="rect">
            <a:avLst/>
          </a:prstGeom>
          <a:blipFill>
            <a:blip r:embed="rId14" cstate="print"/>
            <a:stretch>
              <a:fillRect/>
            </a:stretch>
          </a:blipFill>
        </p:spPr>
        <p:txBody>
          <a:bodyPr wrap="square" lIns="0" tIns="0" rIns="0" bIns="0" rtlCol="0"/>
          <a:lstStyle/>
          <a:p>
            <a:endParaRPr/>
          </a:p>
        </p:txBody>
      </p:sp>
      <p:sp>
        <p:nvSpPr>
          <p:cNvPr id="139" name="object 34">
            <a:extLst>
              <a:ext uri="{FF2B5EF4-FFF2-40B4-BE49-F238E27FC236}">
                <a16:creationId xmlns:a16="http://schemas.microsoft.com/office/drawing/2014/main" id="{212FDDDC-775A-E19E-902C-83AB97D93988}"/>
              </a:ext>
            </a:extLst>
          </p:cNvPr>
          <p:cNvSpPr/>
          <p:nvPr/>
        </p:nvSpPr>
        <p:spPr>
          <a:xfrm>
            <a:off x="1580388" y="5882640"/>
            <a:ext cx="821436" cy="812291"/>
          </a:xfrm>
          <a:prstGeom prst="rect">
            <a:avLst/>
          </a:prstGeom>
          <a:blipFill>
            <a:blip r:embed="rId15" cstate="print"/>
            <a:stretch>
              <a:fillRect/>
            </a:stretch>
          </a:blipFill>
        </p:spPr>
        <p:txBody>
          <a:bodyPr wrap="square" lIns="0" tIns="0" rIns="0" bIns="0" rtlCol="0"/>
          <a:lstStyle/>
          <a:p>
            <a:endParaRPr/>
          </a:p>
        </p:txBody>
      </p:sp>
      <p:sp>
        <p:nvSpPr>
          <p:cNvPr id="140" name="object 35">
            <a:extLst>
              <a:ext uri="{FF2B5EF4-FFF2-40B4-BE49-F238E27FC236}">
                <a16:creationId xmlns:a16="http://schemas.microsoft.com/office/drawing/2014/main" id="{85F63B78-21FE-372B-D37B-60F4E8A7497A}"/>
              </a:ext>
            </a:extLst>
          </p:cNvPr>
          <p:cNvSpPr/>
          <p:nvPr/>
        </p:nvSpPr>
        <p:spPr>
          <a:xfrm>
            <a:off x="2703576" y="6024371"/>
            <a:ext cx="1260348" cy="681228"/>
          </a:xfrm>
          <a:prstGeom prst="rect">
            <a:avLst/>
          </a:prstGeom>
          <a:blipFill>
            <a:blip r:embed="rId16" cstate="print"/>
            <a:stretch>
              <a:fillRect/>
            </a:stretch>
          </a:blipFill>
        </p:spPr>
        <p:txBody>
          <a:bodyPr wrap="square" lIns="0" tIns="0" rIns="0" bIns="0" rtlCol="0"/>
          <a:lstStyle/>
          <a:p>
            <a:endParaRPr/>
          </a:p>
        </p:txBody>
      </p:sp>
      <p:sp>
        <p:nvSpPr>
          <p:cNvPr id="141" name="object 36">
            <a:extLst>
              <a:ext uri="{FF2B5EF4-FFF2-40B4-BE49-F238E27FC236}">
                <a16:creationId xmlns:a16="http://schemas.microsoft.com/office/drawing/2014/main" id="{AA25C57A-AA72-B1D1-F086-3C798CF16346}"/>
              </a:ext>
            </a:extLst>
          </p:cNvPr>
          <p:cNvSpPr/>
          <p:nvPr/>
        </p:nvSpPr>
        <p:spPr>
          <a:xfrm>
            <a:off x="4287011" y="5926834"/>
            <a:ext cx="836676" cy="827530"/>
          </a:xfrm>
          <a:prstGeom prst="rect">
            <a:avLst/>
          </a:prstGeom>
          <a:blipFill>
            <a:blip r:embed="rId17" cstate="print"/>
            <a:stretch>
              <a:fillRect/>
            </a:stretch>
          </a:blipFill>
        </p:spPr>
        <p:txBody>
          <a:bodyPr wrap="square" lIns="0" tIns="0" rIns="0" bIns="0" rtlCol="0"/>
          <a:lstStyle/>
          <a:p>
            <a:endParaRPr/>
          </a:p>
        </p:txBody>
      </p:sp>
      <p:sp>
        <p:nvSpPr>
          <p:cNvPr id="142" name="object 37">
            <a:extLst>
              <a:ext uri="{FF2B5EF4-FFF2-40B4-BE49-F238E27FC236}">
                <a16:creationId xmlns:a16="http://schemas.microsoft.com/office/drawing/2014/main" id="{B528649A-1096-4982-4454-E3B58B77D18F}"/>
              </a:ext>
            </a:extLst>
          </p:cNvPr>
          <p:cNvSpPr txBox="1"/>
          <p:nvPr/>
        </p:nvSpPr>
        <p:spPr>
          <a:xfrm>
            <a:off x="8092730" y="5917876"/>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err="1">
                <a:solidFill>
                  <a:srgbClr val="1F4E79"/>
                </a:solidFill>
                <a:latin typeface="Times New Roman" panose="02020603050405020304"/>
                <a:cs typeface="Times New Roman" panose="02020603050405020304"/>
              </a:rPr>
              <a:t>S</a:t>
            </a:r>
            <a:r>
              <a:rPr lang="en-US" altLang="zh-CN" sz="2400" b="1" spc="-25" dirty="0" err="1">
                <a:solidFill>
                  <a:srgbClr val="1F4E79"/>
                </a:solidFill>
                <a:latin typeface="Times New Roman" panose="02020603050405020304"/>
                <a:cs typeface="Times New Roman" panose="02020603050405020304"/>
              </a:rPr>
              <a:t>hiyan</a:t>
            </a:r>
            <a:r>
              <a:rPr lang="en-US" altLang="zh-CN" sz="2400" b="1" spc="-25" dirty="0">
                <a:solidFill>
                  <a:srgbClr val="1F4E79"/>
                </a:solidFill>
                <a:latin typeface="Times New Roman" panose="02020603050405020304"/>
                <a:cs typeface="Times New Roman" panose="02020603050405020304"/>
              </a:rPr>
              <a:t> Wu</a:t>
            </a:r>
            <a:endParaRPr lang="en-US" sz="2400" b="1" spc="-25" dirty="0">
              <a:solidFill>
                <a:srgbClr val="1F4E79"/>
              </a:solidFill>
              <a:latin typeface="Times New Roman" panose="02020603050405020304"/>
              <a:cs typeface="Times New Roman" panose="02020603050405020304"/>
            </a:endParaRPr>
          </a:p>
        </p:txBody>
      </p:sp>
      <p:sp>
        <p:nvSpPr>
          <p:cNvPr id="143" name="object 38">
            <a:extLst>
              <a:ext uri="{FF2B5EF4-FFF2-40B4-BE49-F238E27FC236}">
                <a16:creationId xmlns:a16="http://schemas.microsoft.com/office/drawing/2014/main" id="{577DB939-D5BB-D22B-095E-B472A549D4FC}"/>
              </a:ext>
            </a:extLst>
          </p:cNvPr>
          <p:cNvSpPr txBox="1"/>
          <p:nvPr/>
        </p:nvSpPr>
        <p:spPr>
          <a:xfrm>
            <a:off x="-121921" y="1384638"/>
            <a:ext cx="12435839" cy="873957"/>
          </a:xfrm>
          <a:prstGeom prst="rect">
            <a:avLst/>
          </a:prstGeom>
        </p:spPr>
        <p:txBody>
          <a:bodyPr vert="horz" wrap="square" lIns="0" tIns="12065" rIns="0" bIns="0" rtlCol="0">
            <a:spAutoFit/>
          </a:bodyPr>
          <a:lstStyle/>
          <a:p>
            <a:pPr marR="5080" indent="0" algn="ctr" fontAlgn="auto">
              <a:lnSpc>
                <a:spcPct val="100000"/>
              </a:lnSpc>
              <a:spcBef>
                <a:spcPts val="0"/>
              </a:spcBef>
            </a:pPr>
            <a:r>
              <a:rPr lang="en-US" altLang="zh-CN" sz="2800" b="1" dirty="0" err="1">
                <a:solidFill>
                  <a:srgbClr val="1F4E79"/>
                </a:solidFill>
                <a:latin typeface="Times New Roman" panose="02020603050405020304"/>
                <a:cs typeface="Times New Roman" panose="02020603050405020304"/>
              </a:rPr>
              <a:t>ScoreNet</a:t>
            </a:r>
            <a:r>
              <a:rPr lang="en-US" altLang="zh-CN" sz="2800" b="1" dirty="0">
                <a:solidFill>
                  <a:srgbClr val="1F4E79"/>
                </a:solidFill>
                <a:latin typeface="Times New Roman" panose="02020603050405020304"/>
                <a:cs typeface="Times New Roman" panose="02020603050405020304"/>
              </a:rPr>
              <a:t>: Consistency-driven Framework with Multi-side Information Fusion for</a:t>
            </a:r>
          </a:p>
          <a:p>
            <a:pPr marR="5080" indent="0" algn="ctr" fontAlgn="auto">
              <a:lnSpc>
                <a:spcPct val="100000"/>
              </a:lnSpc>
              <a:spcBef>
                <a:spcPts val="0"/>
              </a:spcBef>
            </a:pPr>
            <a:r>
              <a:rPr lang="en-US" altLang="zh-CN" sz="2800" b="1" dirty="0">
                <a:solidFill>
                  <a:srgbClr val="1F4E79"/>
                </a:solidFill>
                <a:latin typeface="Times New Roman" panose="02020603050405020304"/>
                <a:cs typeface="Times New Roman" panose="02020603050405020304"/>
              </a:rPr>
              <a:t>Session-based Recommendation</a:t>
            </a:r>
            <a:endParaRPr lang="en-US" sz="2800" b="1" dirty="0">
              <a:solidFill>
                <a:srgbClr val="1F4E79"/>
              </a:solidFill>
              <a:latin typeface="Times New Roman" panose="02020603050405020304"/>
              <a:cs typeface="Times New Roman" panose="02020603050405020304"/>
            </a:endParaRPr>
          </a:p>
        </p:txBody>
      </p:sp>
      <p:sp>
        <p:nvSpPr>
          <p:cNvPr id="144" name="object 39">
            <a:extLst>
              <a:ext uri="{FF2B5EF4-FFF2-40B4-BE49-F238E27FC236}">
                <a16:creationId xmlns:a16="http://schemas.microsoft.com/office/drawing/2014/main" id="{FDCCFB49-ED01-2759-D714-1CB7865C3156}"/>
              </a:ext>
            </a:extLst>
          </p:cNvPr>
          <p:cNvSpPr txBox="1"/>
          <p:nvPr/>
        </p:nvSpPr>
        <p:spPr>
          <a:xfrm>
            <a:off x="9144000" y="5124721"/>
            <a:ext cx="2743200" cy="381515"/>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F4E79"/>
                </a:solidFill>
                <a:latin typeface="Noto Sans Mono CJK HK"/>
                <a:cs typeface="Noto Sans Mono CJK HK"/>
              </a:rPr>
              <a:t>—</a:t>
            </a:r>
            <a:r>
              <a:rPr lang="en-US" altLang="zh-CN" sz="2400" b="1" spc="150" dirty="0">
                <a:solidFill>
                  <a:srgbClr val="1F4E79"/>
                </a:solidFill>
                <a:latin typeface="Noto Sans Mono CJK HK"/>
                <a:cs typeface="Noto Sans Mono CJK HK"/>
              </a:rPr>
              <a:t>—</a:t>
            </a:r>
            <a:r>
              <a:rPr lang="zh-CN" altLang="en-US" sz="2400" b="1" spc="150" dirty="0">
                <a:solidFill>
                  <a:srgbClr val="1F4E79"/>
                </a:solidFill>
                <a:latin typeface="Noto Sans Mono CJK HK"/>
                <a:cs typeface="Noto Sans Mono CJK HK"/>
              </a:rPr>
              <a:t> </a:t>
            </a:r>
            <a:r>
              <a:rPr lang="en-US" altLang="zh-CN" sz="2400" b="1" spc="150" dirty="0">
                <a:solidFill>
                  <a:srgbClr val="1F4E79"/>
                </a:solidFill>
                <a:latin typeface="Noto Sans Mono CJK HK"/>
                <a:cs typeface="Noto Sans Mono CJK HK"/>
              </a:rPr>
              <a:t>AAAI</a:t>
            </a:r>
            <a:r>
              <a:rPr lang="en-US" sz="2400" b="1" spc="150" dirty="0">
                <a:solidFill>
                  <a:srgbClr val="1F4E79"/>
                </a:solidFill>
                <a:latin typeface="Noto Sans Mono CJK HK"/>
                <a:cs typeface="Noto Sans Mono CJK HK"/>
              </a:rPr>
              <a:t>_</a:t>
            </a:r>
            <a:r>
              <a:rPr lang="en-US" sz="2400" b="1" spc="5" dirty="0">
                <a:solidFill>
                  <a:srgbClr val="1F4E79"/>
                </a:solidFill>
                <a:latin typeface="Noto Sans Mono CJK HK"/>
                <a:cs typeface="Noto Sans Mono CJK HK"/>
              </a:rPr>
              <a:t>2025</a:t>
            </a:r>
            <a:endParaRPr lang="en-US" sz="2400" dirty="0">
              <a:latin typeface="Noto Sans Mono CJK HK"/>
              <a:cs typeface="Noto Sans Mono CJK HK"/>
            </a:endParaRPr>
          </a:p>
        </p:txBody>
      </p:sp>
      <p:sp>
        <p:nvSpPr>
          <p:cNvPr id="145" name="object 40">
            <a:extLst>
              <a:ext uri="{FF2B5EF4-FFF2-40B4-BE49-F238E27FC236}">
                <a16:creationId xmlns:a16="http://schemas.microsoft.com/office/drawing/2014/main" id="{CB355598-FB3D-EFD1-7EA3-C92F549B1614}"/>
              </a:ext>
            </a:extLst>
          </p:cNvPr>
          <p:cNvSpPr txBox="1"/>
          <p:nvPr/>
        </p:nvSpPr>
        <p:spPr>
          <a:xfrm>
            <a:off x="3233496" y="5256696"/>
            <a:ext cx="5134331" cy="517449"/>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none</a:t>
            </a:r>
          </a:p>
          <a:p>
            <a:pPr marR="28575" algn="ctr">
              <a:lnSpc>
                <a:spcPct val="100000"/>
              </a:lnSpc>
              <a:spcBef>
                <a:spcPts val="95"/>
              </a:spcBef>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5</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8.28</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dirty="0">
              <a:latin typeface="Noto Sans Mono CJK HK"/>
              <a:cs typeface="Noto Sans Mono CJK HK"/>
            </a:endParaRPr>
          </a:p>
        </p:txBody>
      </p:sp>
      <p:pic>
        <p:nvPicPr>
          <p:cNvPr id="3" name="图片 2">
            <a:extLst>
              <a:ext uri="{FF2B5EF4-FFF2-40B4-BE49-F238E27FC236}">
                <a16:creationId xmlns:a16="http://schemas.microsoft.com/office/drawing/2014/main" id="{43854721-B1FA-CB4D-E14F-B998F032DDD3}"/>
              </a:ext>
            </a:extLst>
          </p:cNvPr>
          <p:cNvPicPr>
            <a:picLocks noChangeAspect="1"/>
          </p:cNvPicPr>
          <p:nvPr/>
        </p:nvPicPr>
        <p:blipFill>
          <a:blip r:embed="rId18"/>
          <a:stretch>
            <a:fillRect/>
          </a:stretch>
        </p:blipFill>
        <p:spPr>
          <a:xfrm>
            <a:off x="0" y="2700409"/>
            <a:ext cx="12192000" cy="14571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23F70-03A2-9C7D-434E-41A09D685D7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312EFF1-D64A-4E2D-2ADE-735948EE99C6}"/>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12233170-22C5-60B6-F3EA-548141698C8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C81C03C0-3AC5-288B-9348-4B7124C7BD96}"/>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3CD38F1-A33F-EEAD-D201-C5ACD059562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6A6B3F96-8F7F-5CF4-EFF9-0B30230CC2C9}"/>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D441C596-CF84-644E-31C0-1DE9E2075988}"/>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4DFEE694-F9F2-0967-4CE6-F0AD50222C26}"/>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1F9073E-E649-2248-F7D2-BA6BC95885A9}"/>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61CC2A6A-EC99-1F80-2F37-A5B98FC53AD4}"/>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13EEA5A7-C2DF-7370-EDC2-2FE0B849C018}"/>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BCD94B78-ED89-368A-FFE3-660F1EE8165E}"/>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0069F244-817B-C016-3519-0DD3564493D0}"/>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4188405F-4227-BC2D-4327-00527BB73C20}"/>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6368307F-31F4-48E7-A9B9-B461754B3E8B}"/>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E2E854F7-D880-BB99-D49D-0C6B1FC606DE}"/>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D11234FD-BF87-11E2-4DC1-C18F7DF9D0C3}"/>
              </a:ext>
            </a:extLst>
          </p:cNvPr>
          <p:cNvPicPr>
            <a:picLocks noChangeAspect="1"/>
          </p:cNvPicPr>
          <p:nvPr/>
        </p:nvPicPr>
        <p:blipFill>
          <a:blip r:embed="rId8"/>
          <a:stretch>
            <a:fillRect/>
          </a:stretch>
        </p:blipFill>
        <p:spPr>
          <a:xfrm>
            <a:off x="1329613" y="1447800"/>
            <a:ext cx="4038600" cy="4603410"/>
          </a:xfrm>
          <a:prstGeom prst="rect">
            <a:avLst/>
          </a:prstGeom>
        </p:spPr>
      </p:pic>
      <p:pic>
        <p:nvPicPr>
          <p:cNvPr id="19" name="图片 18">
            <a:extLst>
              <a:ext uri="{FF2B5EF4-FFF2-40B4-BE49-F238E27FC236}">
                <a16:creationId xmlns:a16="http://schemas.microsoft.com/office/drawing/2014/main" id="{CF5115F1-D702-6E83-84E8-A86F99271DAD}"/>
              </a:ext>
            </a:extLst>
          </p:cNvPr>
          <p:cNvPicPr>
            <a:picLocks noChangeAspect="1"/>
          </p:cNvPicPr>
          <p:nvPr/>
        </p:nvPicPr>
        <p:blipFill>
          <a:blip r:embed="rId9"/>
          <a:stretch>
            <a:fillRect/>
          </a:stretch>
        </p:blipFill>
        <p:spPr>
          <a:xfrm>
            <a:off x="5867400" y="2040100"/>
            <a:ext cx="5512727" cy="2878932"/>
          </a:xfrm>
          <a:prstGeom prst="rect">
            <a:avLst/>
          </a:prstGeom>
        </p:spPr>
      </p:pic>
    </p:spTree>
    <p:extLst>
      <p:ext uri="{BB962C8B-B14F-4D97-AF65-F5344CB8AC3E}">
        <p14:creationId xmlns:p14="http://schemas.microsoft.com/office/powerpoint/2010/main" val="211745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7CF6-E6FE-9B5A-3ADB-5AB1B38B435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5E0069B-0216-AB52-8317-99AF78730E01}"/>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2D41928D-68EE-4C60-6506-24D8FED4447F}"/>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420A0C17-06EE-5EB9-463B-2F6CB9C3C0C1}"/>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DC196A4-41A7-6920-4820-E50B8C2FE548}"/>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464F39D3-E59E-CC79-E8EC-7D55409F6EA7}"/>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4C1BA1E-7869-8A61-251A-CB61A784D434}"/>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52F9A39F-C874-20CC-1FCE-577FB39232B1}"/>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435AD8C-5314-8EA7-9CE7-B028DBDE52DC}"/>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0CA5D08A-71E1-752A-2F54-5B0EDD1BA039}"/>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068DF873-D11D-C2DB-44A1-2CF60E2DED18}"/>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562B6177-4A45-F032-EA81-79C59A13FC93}"/>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679A2A32-27D5-B394-1B29-52695A894195}"/>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EC939A44-EDEB-94A2-7931-04A5181071E5}"/>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F32EA13B-A343-F501-7146-87D6EDAE55CE}"/>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D0D237DB-348D-C0A8-0BF5-0F4B1C1EA738}"/>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0" name="图片 19">
            <a:extLst>
              <a:ext uri="{FF2B5EF4-FFF2-40B4-BE49-F238E27FC236}">
                <a16:creationId xmlns:a16="http://schemas.microsoft.com/office/drawing/2014/main" id="{0F99856B-BA58-CA24-44EB-458190C9C2D0}"/>
              </a:ext>
            </a:extLst>
          </p:cNvPr>
          <p:cNvPicPr>
            <a:picLocks noChangeAspect="1"/>
          </p:cNvPicPr>
          <p:nvPr/>
        </p:nvPicPr>
        <p:blipFill>
          <a:blip r:embed="rId8"/>
          <a:stretch>
            <a:fillRect/>
          </a:stretch>
        </p:blipFill>
        <p:spPr>
          <a:xfrm>
            <a:off x="166407" y="2362200"/>
            <a:ext cx="6127413" cy="2514600"/>
          </a:xfrm>
          <a:prstGeom prst="rect">
            <a:avLst/>
          </a:prstGeom>
        </p:spPr>
      </p:pic>
      <p:pic>
        <p:nvPicPr>
          <p:cNvPr id="21" name="图片 20">
            <a:extLst>
              <a:ext uri="{FF2B5EF4-FFF2-40B4-BE49-F238E27FC236}">
                <a16:creationId xmlns:a16="http://schemas.microsoft.com/office/drawing/2014/main" id="{CBF5CA6F-568C-57B3-8371-DA95F888D43E}"/>
              </a:ext>
            </a:extLst>
          </p:cNvPr>
          <p:cNvPicPr>
            <a:picLocks noChangeAspect="1"/>
          </p:cNvPicPr>
          <p:nvPr/>
        </p:nvPicPr>
        <p:blipFill>
          <a:blip r:embed="rId9"/>
          <a:stretch>
            <a:fillRect/>
          </a:stretch>
        </p:blipFill>
        <p:spPr>
          <a:xfrm>
            <a:off x="6373918" y="1292204"/>
            <a:ext cx="5674373" cy="5184795"/>
          </a:xfrm>
          <a:prstGeom prst="rect">
            <a:avLst/>
          </a:prstGeom>
        </p:spPr>
      </p:pic>
    </p:spTree>
    <p:extLst>
      <p:ext uri="{BB962C8B-B14F-4D97-AF65-F5344CB8AC3E}">
        <p14:creationId xmlns:p14="http://schemas.microsoft.com/office/powerpoint/2010/main" val="406702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24070" y="49907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0" name="文本框 19"/>
          <p:cNvSpPr txBox="1"/>
          <p:nvPr/>
        </p:nvSpPr>
        <p:spPr>
          <a:xfrm>
            <a:off x="5004881" y="2102668"/>
            <a:ext cx="7132643" cy="1477328"/>
          </a:xfrm>
          <a:prstGeom prst="rect">
            <a:avLst/>
          </a:prstGeom>
          <a:noFill/>
        </p:spPr>
        <p:txBody>
          <a:bodyPr wrap="square" rtlCol="0" anchor="t">
            <a:spAutoFit/>
          </a:bodyPr>
          <a:lstStyle/>
          <a:p>
            <a:pPr algn="just"/>
            <a:r>
              <a:rPr lang="en-US" altLang="zh-CN" dirty="0"/>
              <a:t>     1) In previous session-based recommendation methods, the semantic heterogeneity between item IDs and side information introduces computational noise during attention calculation, leading to inconsistencies in user interest modeling and reducing the accuracy of candidate item scoring.</a:t>
            </a:r>
          </a:p>
        </p:txBody>
      </p:sp>
      <p:pic>
        <p:nvPicPr>
          <p:cNvPr id="17" name="图片 16">
            <a:extLst>
              <a:ext uri="{FF2B5EF4-FFF2-40B4-BE49-F238E27FC236}">
                <a16:creationId xmlns:a16="http://schemas.microsoft.com/office/drawing/2014/main" id="{A5B9CF45-6FFB-AA78-87A9-8C9487F67857}"/>
              </a:ext>
            </a:extLst>
          </p:cNvPr>
          <p:cNvPicPr>
            <a:picLocks noChangeAspect="1"/>
          </p:cNvPicPr>
          <p:nvPr/>
        </p:nvPicPr>
        <p:blipFill>
          <a:blip r:embed="rId8"/>
          <a:stretch>
            <a:fillRect/>
          </a:stretch>
        </p:blipFill>
        <p:spPr>
          <a:xfrm>
            <a:off x="132883" y="1505129"/>
            <a:ext cx="4821649" cy="4572000"/>
          </a:xfrm>
          <a:prstGeom prst="rect">
            <a:avLst/>
          </a:prstGeom>
        </p:spPr>
      </p:pic>
      <p:sp>
        <p:nvSpPr>
          <p:cNvPr id="22" name="文本框 21">
            <a:extLst>
              <a:ext uri="{FF2B5EF4-FFF2-40B4-BE49-F238E27FC236}">
                <a16:creationId xmlns:a16="http://schemas.microsoft.com/office/drawing/2014/main" id="{4C3AFA40-8A20-E71D-6C3E-1B1E5C29A226}"/>
              </a:ext>
            </a:extLst>
          </p:cNvPr>
          <p:cNvSpPr txBox="1"/>
          <p:nvPr/>
        </p:nvSpPr>
        <p:spPr>
          <a:xfrm>
            <a:off x="4965881" y="4191000"/>
            <a:ext cx="7132643" cy="1200329"/>
          </a:xfrm>
          <a:prstGeom prst="rect">
            <a:avLst/>
          </a:prstGeom>
          <a:noFill/>
        </p:spPr>
        <p:txBody>
          <a:bodyPr wrap="square" rtlCol="0" anchor="t">
            <a:spAutoFit/>
          </a:bodyPr>
          <a:lstStyle/>
          <a:p>
            <a:pPr algn="just"/>
            <a:r>
              <a:rPr lang="en-US" altLang="zh-CN" dirty="0"/>
              <a:t>     2) previous methods fail to effectively utilize session-based re-interaction patterns, which limits the improvement of candidate item score prediction during the decoding phase.</a:t>
            </a:r>
            <a:endParaRPr lang="zh-CN" altLang="en-US" dirty="0"/>
          </a:p>
          <a:p>
            <a:pPr algn="just"/>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33B6F71A-4C78-DCAA-6068-7BDBAA5200AC}"/>
              </a:ext>
            </a:extLst>
          </p:cNvPr>
          <p:cNvPicPr>
            <a:picLocks noChangeAspect="1"/>
          </p:cNvPicPr>
          <p:nvPr/>
        </p:nvPicPr>
        <p:blipFill>
          <a:blip r:embed="rId9"/>
          <a:stretch>
            <a:fillRect/>
          </a:stretch>
        </p:blipFill>
        <p:spPr>
          <a:xfrm>
            <a:off x="914400" y="1307996"/>
            <a:ext cx="10363200" cy="51387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3098-716B-A62E-644B-EA5464E855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6C0820-4800-72A5-6E66-3422FB7B1B7C}"/>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E6A114DE-06C1-E6AF-A200-DAB6D475F41E}"/>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31563AD5-B1BF-DB1E-FAF9-47CAD75E743E}"/>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A3D74455-5563-4E52-CC48-B5612A6D9CA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DCBA95D-52FE-0A71-6B1A-5F230C31B277}"/>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994AB7F-3898-76DB-354F-EE9343EE6C2D}"/>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A22F79EB-2946-9F28-719C-205AF4391DD9}"/>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64773E6-5229-76C1-783D-EEBBA185B537}"/>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2BC5EED4-A2D6-52ED-C4BB-556B995503DD}"/>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4A08359E-E869-F7D1-36AF-3952818D035B}"/>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581F729-F8B7-FCC8-FF10-761EB720DD49}"/>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54DA95D6-5ABD-FC7C-EE46-18038EF899A4}"/>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4" name="文本框 23">
            <a:extLst>
              <a:ext uri="{FF2B5EF4-FFF2-40B4-BE49-F238E27FC236}">
                <a16:creationId xmlns:a16="http://schemas.microsoft.com/office/drawing/2014/main" id="{A1095DA9-1025-AB58-4C5E-4004DEF5B433}"/>
              </a:ext>
            </a:extLst>
          </p:cNvPr>
          <p:cNvSpPr txBox="1"/>
          <p:nvPr/>
        </p:nvSpPr>
        <p:spPr>
          <a:xfrm>
            <a:off x="10777046" y="1171718"/>
            <a:ext cx="442750" cy="369332"/>
          </a:xfrm>
          <a:prstGeom prst="rect">
            <a:avLst/>
          </a:prstGeom>
          <a:noFill/>
        </p:spPr>
        <p:txBody>
          <a:bodyPr wrap="none" rtlCol="0">
            <a:spAutoFit/>
          </a:bodyPr>
          <a:lstStyle/>
          <a:p>
            <a:r>
              <a:rPr lang="en-US" altLang="zh-CN" dirty="0"/>
              <a:t>(1)</a:t>
            </a:r>
            <a:endParaRPr lang="zh-CN" altLang="en-US" dirty="0"/>
          </a:p>
        </p:txBody>
      </p:sp>
      <p:sp>
        <p:nvSpPr>
          <p:cNvPr id="25" name="文本框 24">
            <a:extLst>
              <a:ext uri="{FF2B5EF4-FFF2-40B4-BE49-F238E27FC236}">
                <a16:creationId xmlns:a16="http://schemas.microsoft.com/office/drawing/2014/main" id="{5BED6B77-FFD6-1C2E-0557-E4B542DC4DAC}"/>
              </a:ext>
            </a:extLst>
          </p:cNvPr>
          <p:cNvSpPr txBox="1"/>
          <p:nvPr/>
        </p:nvSpPr>
        <p:spPr>
          <a:xfrm>
            <a:off x="10914434" y="2488189"/>
            <a:ext cx="442750" cy="369332"/>
          </a:xfrm>
          <a:prstGeom prst="rect">
            <a:avLst/>
          </a:prstGeom>
          <a:noFill/>
        </p:spPr>
        <p:txBody>
          <a:bodyPr wrap="none" rtlCol="0">
            <a:spAutoFit/>
          </a:bodyPr>
          <a:lstStyle/>
          <a:p>
            <a:r>
              <a:rPr lang="en-US" altLang="zh-CN" dirty="0"/>
              <a:t>(2)</a:t>
            </a:r>
            <a:endParaRPr lang="zh-CN" altLang="en-US" dirty="0"/>
          </a:p>
        </p:txBody>
      </p:sp>
      <p:sp>
        <p:nvSpPr>
          <p:cNvPr id="26" name="文本框 25">
            <a:extLst>
              <a:ext uri="{FF2B5EF4-FFF2-40B4-BE49-F238E27FC236}">
                <a16:creationId xmlns:a16="http://schemas.microsoft.com/office/drawing/2014/main" id="{72C72610-D1C5-C59E-B35B-347FDA96B22F}"/>
              </a:ext>
            </a:extLst>
          </p:cNvPr>
          <p:cNvSpPr txBox="1"/>
          <p:nvPr/>
        </p:nvSpPr>
        <p:spPr>
          <a:xfrm>
            <a:off x="9296400" y="4114477"/>
            <a:ext cx="442750" cy="369332"/>
          </a:xfrm>
          <a:prstGeom prst="rect">
            <a:avLst/>
          </a:prstGeom>
          <a:noFill/>
        </p:spPr>
        <p:txBody>
          <a:bodyPr wrap="none" rtlCol="0">
            <a:spAutoFit/>
          </a:bodyPr>
          <a:lstStyle/>
          <a:p>
            <a:r>
              <a:rPr lang="en-US" altLang="zh-CN" dirty="0"/>
              <a:t>(3)</a:t>
            </a:r>
            <a:endParaRPr lang="zh-CN" altLang="en-US" dirty="0"/>
          </a:p>
        </p:txBody>
      </p:sp>
      <p:sp>
        <p:nvSpPr>
          <p:cNvPr id="27" name="文本框 26">
            <a:extLst>
              <a:ext uri="{FF2B5EF4-FFF2-40B4-BE49-F238E27FC236}">
                <a16:creationId xmlns:a16="http://schemas.microsoft.com/office/drawing/2014/main" id="{E021273F-1066-09D7-C18A-7BE5A8436FFA}"/>
              </a:ext>
            </a:extLst>
          </p:cNvPr>
          <p:cNvSpPr txBox="1"/>
          <p:nvPr/>
        </p:nvSpPr>
        <p:spPr>
          <a:xfrm>
            <a:off x="11147158" y="5011593"/>
            <a:ext cx="442750" cy="369332"/>
          </a:xfrm>
          <a:prstGeom prst="rect">
            <a:avLst/>
          </a:prstGeom>
          <a:noFill/>
        </p:spPr>
        <p:txBody>
          <a:bodyPr wrap="none" rtlCol="0">
            <a:spAutoFit/>
          </a:bodyPr>
          <a:lstStyle/>
          <a:p>
            <a:r>
              <a:rPr lang="en-US" altLang="zh-CN" dirty="0"/>
              <a:t>(4)</a:t>
            </a:r>
            <a:endParaRPr lang="zh-CN" altLang="en-US" dirty="0"/>
          </a:p>
        </p:txBody>
      </p:sp>
      <p:sp>
        <p:nvSpPr>
          <p:cNvPr id="28" name="文本框 27">
            <a:extLst>
              <a:ext uri="{FF2B5EF4-FFF2-40B4-BE49-F238E27FC236}">
                <a16:creationId xmlns:a16="http://schemas.microsoft.com/office/drawing/2014/main" id="{3B543ECB-68D6-0340-C650-6F029A890C83}"/>
              </a:ext>
            </a:extLst>
          </p:cNvPr>
          <p:cNvSpPr txBox="1"/>
          <p:nvPr/>
        </p:nvSpPr>
        <p:spPr>
          <a:xfrm>
            <a:off x="11125200" y="6036720"/>
            <a:ext cx="442750" cy="369332"/>
          </a:xfrm>
          <a:prstGeom prst="rect">
            <a:avLst/>
          </a:prstGeom>
          <a:noFill/>
        </p:spPr>
        <p:txBody>
          <a:bodyPr wrap="none" rtlCol="0">
            <a:spAutoFit/>
          </a:bodyPr>
          <a:lstStyle/>
          <a:p>
            <a:r>
              <a:rPr lang="en-US" altLang="zh-CN" dirty="0"/>
              <a:t>(5)</a:t>
            </a:r>
            <a:endParaRPr lang="zh-CN" altLang="en-US" dirty="0"/>
          </a:p>
        </p:txBody>
      </p:sp>
      <p:pic>
        <p:nvPicPr>
          <p:cNvPr id="14" name="图片 13">
            <a:extLst>
              <a:ext uri="{FF2B5EF4-FFF2-40B4-BE49-F238E27FC236}">
                <a16:creationId xmlns:a16="http://schemas.microsoft.com/office/drawing/2014/main" id="{0BD8D319-BA57-2B0B-75CC-AF81ADD530E1}"/>
              </a:ext>
            </a:extLst>
          </p:cNvPr>
          <p:cNvPicPr>
            <a:picLocks noChangeAspect="1"/>
          </p:cNvPicPr>
          <p:nvPr/>
        </p:nvPicPr>
        <p:blipFill>
          <a:blip r:embed="rId6"/>
          <a:stretch>
            <a:fillRect/>
          </a:stretch>
        </p:blipFill>
        <p:spPr>
          <a:xfrm>
            <a:off x="6923821" y="1155908"/>
            <a:ext cx="3505200" cy="523125"/>
          </a:xfrm>
          <a:prstGeom prst="rect">
            <a:avLst/>
          </a:prstGeom>
        </p:spPr>
      </p:pic>
      <p:pic>
        <p:nvPicPr>
          <p:cNvPr id="15" name="图片 14">
            <a:extLst>
              <a:ext uri="{FF2B5EF4-FFF2-40B4-BE49-F238E27FC236}">
                <a16:creationId xmlns:a16="http://schemas.microsoft.com/office/drawing/2014/main" id="{0125F52A-2157-AF0D-64C9-6EF7F6FEC855}"/>
              </a:ext>
            </a:extLst>
          </p:cNvPr>
          <p:cNvPicPr>
            <a:picLocks noChangeAspect="1"/>
          </p:cNvPicPr>
          <p:nvPr/>
        </p:nvPicPr>
        <p:blipFill>
          <a:blip r:embed="rId7"/>
          <a:stretch>
            <a:fillRect/>
          </a:stretch>
        </p:blipFill>
        <p:spPr>
          <a:xfrm>
            <a:off x="6941655" y="1941530"/>
            <a:ext cx="3632125" cy="1797285"/>
          </a:xfrm>
          <a:prstGeom prst="rect">
            <a:avLst/>
          </a:prstGeom>
        </p:spPr>
      </p:pic>
      <p:pic>
        <p:nvPicPr>
          <p:cNvPr id="18" name="图片 17">
            <a:extLst>
              <a:ext uri="{FF2B5EF4-FFF2-40B4-BE49-F238E27FC236}">
                <a16:creationId xmlns:a16="http://schemas.microsoft.com/office/drawing/2014/main" id="{E7232463-8C65-2F13-B68B-ADDFE80167F9}"/>
              </a:ext>
            </a:extLst>
          </p:cNvPr>
          <p:cNvPicPr>
            <a:picLocks noChangeAspect="1"/>
          </p:cNvPicPr>
          <p:nvPr/>
        </p:nvPicPr>
        <p:blipFill>
          <a:blip r:embed="rId8"/>
          <a:stretch>
            <a:fillRect/>
          </a:stretch>
        </p:blipFill>
        <p:spPr>
          <a:xfrm>
            <a:off x="7076221" y="4001312"/>
            <a:ext cx="1600200" cy="595662"/>
          </a:xfrm>
          <a:prstGeom prst="rect">
            <a:avLst/>
          </a:prstGeom>
        </p:spPr>
      </p:pic>
      <p:pic>
        <p:nvPicPr>
          <p:cNvPr id="20" name="图片 19">
            <a:extLst>
              <a:ext uri="{FF2B5EF4-FFF2-40B4-BE49-F238E27FC236}">
                <a16:creationId xmlns:a16="http://schemas.microsoft.com/office/drawing/2014/main" id="{414B9140-1600-CFCD-8620-49F4DAD0593F}"/>
              </a:ext>
            </a:extLst>
          </p:cNvPr>
          <p:cNvPicPr>
            <a:picLocks noChangeAspect="1"/>
          </p:cNvPicPr>
          <p:nvPr/>
        </p:nvPicPr>
        <p:blipFill>
          <a:blip r:embed="rId9"/>
          <a:stretch>
            <a:fillRect/>
          </a:stretch>
        </p:blipFill>
        <p:spPr>
          <a:xfrm>
            <a:off x="6923821" y="4723416"/>
            <a:ext cx="3941643" cy="945687"/>
          </a:xfrm>
          <a:prstGeom prst="rect">
            <a:avLst/>
          </a:prstGeom>
        </p:spPr>
      </p:pic>
      <p:pic>
        <p:nvPicPr>
          <p:cNvPr id="21" name="图片 20">
            <a:extLst>
              <a:ext uri="{FF2B5EF4-FFF2-40B4-BE49-F238E27FC236}">
                <a16:creationId xmlns:a16="http://schemas.microsoft.com/office/drawing/2014/main" id="{B7E8B992-9FF2-AECC-C423-22F0207FC4C4}"/>
              </a:ext>
            </a:extLst>
          </p:cNvPr>
          <p:cNvPicPr>
            <a:picLocks noChangeAspect="1"/>
          </p:cNvPicPr>
          <p:nvPr/>
        </p:nvPicPr>
        <p:blipFill>
          <a:blip r:embed="rId10"/>
          <a:stretch>
            <a:fillRect/>
          </a:stretch>
        </p:blipFill>
        <p:spPr>
          <a:xfrm>
            <a:off x="5904370" y="5995503"/>
            <a:ext cx="5105400" cy="754765"/>
          </a:xfrm>
          <a:prstGeom prst="rect">
            <a:avLst/>
          </a:prstGeom>
        </p:spPr>
      </p:pic>
      <p:pic>
        <p:nvPicPr>
          <p:cNvPr id="22" name="图片 21">
            <a:extLst>
              <a:ext uri="{FF2B5EF4-FFF2-40B4-BE49-F238E27FC236}">
                <a16:creationId xmlns:a16="http://schemas.microsoft.com/office/drawing/2014/main" id="{60B874DB-20D3-04A0-D451-1043898ED1B1}"/>
              </a:ext>
            </a:extLst>
          </p:cNvPr>
          <p:cNvPicPr>
            <a:picLocks noChangeAspect="1"/>
          </p:cNvPicPr>
          <p:nvPr/>
        </p:nvPicPr>
        <p:blipFill>
          <a:blip r:embed="rId11"/>
          <a:stretch>
            <a:fillRect/>
          </a:stretch>
        </p:blipFill>
        <p:spPr>
          <a:xfrm>
            <a:off x="498087" y="1714500"/>
            <a:ext cx="5751991" cy="3429000"/>
          </a:xfrm>
          <a:prstGeom prst="rect">
            <a:avLst/>
          </a:prstGeom>
        </p:spPr>
      </p:pic>
    </p:spTree>
    <p:extLst>
      <p:ext uri="{BB962C8B-B14F-4D97-AF65-F5344CB8AC3E}">
        <p14:creationId xmlns:p14="http://schemas.microsoft.com/office/powerpoint/2010/main" val="8834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CDF6-AB5E-D533-47FE-548387F4DAB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7F97986-3E55-BC36-1F71-9D9FEAC1E741}"/>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B6AD7F16-B0E0-735C-F685-1A0C3FC1514C}"/>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566565B6-2924-3981-D69E-FD93D5D3BCA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EFA7F6F-17CA-9A47-D9C6-8C408E70359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DD9B1D02-B5F2-A608-AA5C-50DA142A2E7B}"/>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F6536FA2-16D8-F927-A848-804DDB6C10C3}"/>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83E20618-02D7-2C8F-701B-1C47F164EBF8}"/>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0EC76CB0-6F2E-1610-BADA-3598F5F7FA9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8A8627B5-D715-841D-DCED-D72889FEEB20}"/>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C6AF5966-474F-C450-DC5C-FCD7A8C7949D}"/>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66587AF4-8EF0-16A4-6E3F-6DCA16832406}"/>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DCBE0128-C155-C13C-50C9-87246B2BB678}"/>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4" name="文本框 23">
            <a:extLst>
              <a:ext uri="{FF2B5EF4-FFF2-40B4-BE49-F238E27FC236}">
                <a16:creationId xmlns:a16="http://schemas.microsoft.com/office/drawing/2014/main" id="{568045D0-E0C7-6596-68FB-89F8ED9A05FC}"/>
              </a:ext>
            </a:extLst>
          </p:cNvPr>
          <p:cNvSpPr txBox="1"/>
          <p:nvPr/>
        </p:nvSpPr>
        <p:spPr>
          <a:xfrm>
            <a:off x="10287000" y="1993787"/>
            <a:ext cx="442750" cy="369332"/>
          </a:xfrm>
          <a:prstGeom prst="rect">
            <a:avLst/>
          </a:prstGeom>
          <a:noFill/>
        </p:spPr>
        <p:txBody>
          <a:bodyPr wrap="none" rtlCol="0">
            <a:spAutoFit/>
          </a:bodyPr>
          <a:lstStyle/>
          <a:p>
            <a:r>
              <a:rPr lang="en-US" altLang="zh-CN" dirty="0"/>
              <a:t>(7)</a:t>
            </a:r>
            <a:endParaRPr lang="zh-CN" altLang="en-US" dirty="0"/>
          </a:p>
        </p:txBody>
      </p:sp>
      <p:sp>
        <p:nvSpPr>
          <p:cNvPr id="25" name="文本框 24">
            <a:extLst>
              <a:ext uri="{FF2B5EF4-FFF2-40B4-BE49-F238E27FC236}">
                <a16:creationId xmlns:a16="http://schemas.microsoft.com/office/drawing/2014/main" id="{705EF936-C07D-9E18-DDCF-205BD3730A3F}"/>
              </a:ext>
            </a:extLst>
          </p:cNvPr>
          <p:cNvSpPr txBox="1"/>
          <p:nvPr/>
        </p:nvSpPr>
        <p:spPr>
          <a:xfrm>
            <a:off x="10330417" y="2606003"/>
            <a:ext cx="442750" cy="369332"/>
          </a:xfrm>
          <a:prstGeom prst="rect">
            <a:avLst/>
          </a:prstGeom>
          <a:noFill/>
        </p:spPr>
        <p:txBody>
          <a:bodyPr wrap="none" rtlCol="0">
            <a:spAutoFit/>
          </a:bodyPr>
          <a:lstStyle/>
          <a:p>
            <a:r>
              <a:rPr lang="en-US" altLang="zh-CN" dirty="0"/>
              <a:t>(8)</a:t>
            </a:r>
            <a:endParaRPr lang="zh-CN" altLang="en-US" dirty="0"/>
          </a:p>
        </p:txBody>
      </p:sp>
      <p:sp>
        <p:nvSpPr>
          <p:cNvPr id="20" name="文本框 19">
            <a:extLst>
              <a:ext uri="{FF2B5EF4-FFF2-40B4-BE49-F238E27FC236}">
                <a16:creationId xmlns:a16="http://schemas.microsoft.com/office/drawing/2014/main" id="{D7397906-A49D-3E50-9A92-0ED068B475A5}"/>
              </a:ext>
            </a:extLst>
          </p:cNvPr>
          <p:cNvSpPr txBox="1"/>
          <p:nvPr/>
        </p:nvSpPr>
        <p:spPr>
          <a:xfrm>
            <a:off x="7852662" y="3363540"/>
            <a:ext cx="442750" cy="369332"/>
          </a:xfrm>
          <a:prstGeom prst="rect">
            <a:avLst/>
          </a:prstGeom>
          <a:noFill/>
        </p:spPr>
        <p:txBody>
          <a:bodyPr wrap="none" rtlCol="0">
            <a:spAutoFit/>
          </a:bodyPr>
          <a:lstStyle/>
          <a:p>
            <a:r>
              <a:rPr lang="en-US" altLang="zh-CN" dirty="0"/>
              <a:t>(9)</a:t>
            </a:r>
            <a:endParaRPr lang="zh-CN" altLang="en-US" dirty="0"/>
          </a:p>
        </p:txBody>
      </p:sp>
      <p:sp>
        <p:nvSpPr>
          <p:cNvPr id="22" name="文本框 21">
            <a:extLst>
              <a:ext uri="{FF2B5EF4-FFF2-40B4-BE49-F238E27FC236}">
                <a16:creationId xmlns:a16="http://schemas.microsoft.com/office/drawing/2014/main" id="{ECEC3DBF-902A-AA6C-8377-5C1C2C57F03C}"/>
              </a:ext>
            </a:extLst>
          </p:cNvPr>
          <p:cNvSpPr txBox="1"/>
          <p:nvPr/>
        </p:nvSpPr>
        <p:spPr>
          <a:xfrm>
            <a:off x="10896600" y="3363540"/>
            <a:ext cx="559769" cy="369332"/>
          </a:xfrm>
          <a:prstGeom prst="rect">
            <a:avLst/>
          </a:prstGeom>
          <a:noFill/>
        </p:spPr>
        <p:txBody>
          <a:bodyPr wrap="none" rtlCol="0">
            <a:spAutoFit/>
          </a:bodyPr>
          <a:lstStyle/>
          <a:p>
            <a:r>
              <a:rPr lang="en-US" altLang="zh-CN" dirty="0"/>
              <a:t>(10)</a:t>
            </a:r>
            <a:endParaRPr lang="zh-CN" altLang="en-US" dirty="0"/>
          </a:p>
        </p:txBody>
      </p:sp>
      <p:pic>
        <p:nvPicPr>
          <p:cNvPr id="13" name="图片 12">
            <a:extLst>
              <a:ext uri="{FF2B5EF4-FFF2-40B4-BE49-F238E27FC236}">
                <a16:creationId xmlns:a16="http://schemas.microsoft.com/office/drawing/2014/main" id="{DBCDFC2A-F0A0-A3AE-B66A-23BE621C9AA0}"/>
              </a:ext>
            </a:extLst>
          </p:cNvPr>
          <p:cNvPicPr>
            <a:picLocks noChangeAspect="1"/>
          </p:cNvPicPr>
          <p:nvPr/>
        </p:nvPicPr>
        <p:blipFill>
          <a:blip r:embed="rId6"/>
          <a:stretch>
            <a:fillRect/>
          </a:stretch>
        </p:blipFill>
        <p:spPr>
          <a:xfrm>
            <a:off x="5978618" y="1492605"/>
            <a:ext cx="3748088" cy="480965"/>
          </a:xfrm>
          <a:prstGeom prst="rect">
            <a:avLst/>
          </a:prstGeom>
        </p:spPr>
      </p:pic>
      <p:pic>
        <p:nvPicPr>
          <p:cNvPr id="16" name="图片 15">
            <a:extLst>
              <a:ext uri="{FF2B5EF4-FFF2-40B4-BE49-F238E27FC236}">
                <a16:creationId xmlns:a16="http://schemas.microsoft.com/office/drawing/2014/main" id="{2CB8B0FA-E040-514F-D228-5C033E9EB435}"/>
              </a:ext>
            </a:extLst>
          </p:cNvPr>
          <p:cNvPicPr>
            <a:picLocks noChangeAspect="1"/>
          </p:cNvPicPr>
          <p:nvPr/>
        </p:nvPicPr>
        <p:blipFill>
          <a:blip r:embed="rId7"/>
          <a:stretch>
            <a:fillRect/>
          </a:stretch>
        </p:blipFill>
        <p:spPr>
          <a:xfrm>
            <a:off x="5978618" y="2069869"/>
            <a:ext cx="4191000" cy="309938"/>
          </a:xfrm>
          <a:prstGeom prst="rect">
            <a:avLst/>
          </a:prstGeom>
        </p:spPr>
      </p:pic>
      <p:pic>
        <p:nvPicPr>
          <p:cNvPr id="17" name="图片 16">
            <a:extLst>
              <a:ext uri="{FF2B5EF4-FFF2-40B4-BE49-F238E27FC236}">
                <a16:creationId xmlns:a16="http://schemas.microsoft.com/office/drawing/2014/main" id="{36B64390-9D50-07D7-F0D5-45AA2F5EC3BB}"/>
              </a:ext>
            </a:extLst>
          </p:cNvPr>
          <p:cNvPicPr>
            <a:picLocks noChangeAspect="1"/>
          </p:cNvPicPr>
          <p:nvPr/>
        </p:nvPicPr>
        <p:blipFill>
          <a:blip r:embed="rId8"/>
          <a:stretch>
            <a:fillRect/>
          </a:stretch>
        </p:blipFill>
        <p:spPr>
          <a:xfrm>
            <a:off x="5989967" y="2728085"/>
            <a:ext cx="3491445" cy="348538"/>
          </a:xfrm>
          <a:prstGeom prst="rect">
            <a:avLst/>
          </a:prstGeom>
        </p:spPr>
      </p:pic>
      <p:pic>
        <p:nvPicPr>
          <p:cNvPr id="19" name="图片 18">
            <a:extLst>
              <a:ext uri="{FF2B5EF4-FFF2-40B4-BE49-F238E27FC236}">
                <a16:creationId xmlns:a16="http://schemas.microsoft.com/office/drawing/2014/main" id="{0B3AC8D3-1AF1-4B81-6ADD-1519B5B005CB}"/>
              </a:ext>
            </a:extLst>
          </p:cNvPr>
          <p:cNvPicPr>
            <a:picLocks noChangeAspect="1"/>
          </p:cNvPicPr>
          <p:nvPr/>
        </p:nvPicPr>
        <p:blipFill>
          <a:blip r:embed="rId9"/>
          <a:stretch>
            <a:fillRect/>
          </a:stretch>
        </p:blipFill>
        <p:spPr>
          <a:xfrm>
            <a:off x="6096000" y="3424901"/>
            <a:ext cx="1447800" cy="273999"/>
          </a:xfrm>
          <a:prstGeom prst="rect">
            <a:avLst/>
          </a:prstGeom>
        </p:spPr>
      </p:pic>
      <p:pic>
        <p:nvPicPr>
          <p:cNvPr id="23" name="图片 22">
            <a:extLst>
              <a:ext uri="{FF2B5EF4-FFF2-40B4-BE49-F238E27FC236}">
                <a16:creationId xmlns:a16="http://schemas.microsoft.com/office/drawing/2014/main" id="{802040B9-D818-88DB-B67E-D40E85CEA3CB}"/>
              </a:ext>
            </a:extLst>
          </p:cNvPr>
          <p:cNvPicPr>
            <a:picLocks noChangeAspect="1"/>
          </p:cNvPicPr>
          <p:nvPr/>
        </p:nvPicPr>
        <p:blipFill>
          <a:blip r:embed="rId10"/>
          <a:stretch>
            <a:fillRect/>
          </a:stretch>
        </p:blipFill>
        <p:spPr>
          <a:xfrm>
            <a:off x="9260848" y="3319507"/>
            <a:ext cx="1371601" cy="312792"/>
          </a:xfrm>
          <a:prstGeom prst="rect">
            <a:avLst/>
          </a:prstGeom>
        </p:spPr>
      </p:pic>
      <p:pic>
        <p:nvPicPr>
          <p:cNvPr id="26" name="图片 25">
            <a:extLst>
              <a:ext uri="{FF2B5EF4-FFF2-40B4-BE49-F238E27FC236}">
                <a16:creationId xmlns:a16="http://schemas.microsoft.com/office/drawing/2014/main" id="{C9C73C59-EC45-4B08-BF0F-C472F1BB7F76}"/>
              </a:ext>
            </a:extLst>
          </p:cNvPr>
          <p:cNvPicPr>
            <a:picLocks noChangeAspect="1"/>
          </p:cNvPicPr>
          <p:nvPr/>
        </p:nvPicPr>
        <p:blipFill>
          <a:blip r:embed="rId11"/>
          <a:stretch>
            <a:fillRect/>
          </a:stretch>
        </p:blipFill>
        <p:spPr>
          <a:xfrm>
            <a:off x="6092756" y="4047178"/>
            <a:ext cx="2541494" cy="1327477"/>
          </a:xfrm>
          <a:prstGeom prst="rect">
            <a:avLst/>
          </a:prstGeom>
        </p:spPr>
      </p:pic>
      <p:pic>
        <p:nvPicPr>
          <p:cNvPr id="27" name="图片 26">
            <a:extLst>
              <a:ext uri="{FF2B5EF4-FFF2-40B4-BE49-F238E27FC236}">
                <a16:creationId xmlns:a16="http://schemas.microsoft.com/office/drawing/2014/main" id="{445DC9CE-41AA-872F-C4A0-9C061D68009D}"/>
              </a:ext>
            </a:extLst>
          </p:cNvPr>
          <p:cNvPicPr>
            <a:picLocks noChangeAspect="1"/>
          </p:cNvPicPr>
          <p:nvPr/>
        </p:nvPicPr>
        <p:blipFill>
          <a:blip r:embed="rId12"/>
          <a:stretch>
            <a:fillRect/>
          </a:stretch>
        </p:blipFill>
        <p:spPr>
          <a:xfrm>
            <a:off x="5965535" y="5562600"/>
            <a:ext cx="3295313" cy="904875"/>
          </a:xfrm>
          <a:prstGeom prst="rect">
            <a:avLst/>
          </a:prstGeom>
        </p:spPr>
      </p:pic>
      <p:sp>
        <p:nvSpPr>
          <p:cNvPr id="28" name="文本框 27">
            <a:extLst>
              <a:ext uri="{FF2B5EF4-FFF2-40B4-BE49-F238E27FC236}">
                <a16:creationId xmlns:a16="http://schemas.microsoft.com/office/drawing/2014/main" id="{94D98136-2DD6-2334-81D9-4CADE5792098}"/>
              </a:ext>
            </a:extLst>
          </p:cNvPr>
          <p:cNvSpPr txBox="1"/>
          <p:nvPr/>
        </p:nvSpPr>
        <p:spPr>
          <a:xfrm>
            <a:off x="10287000" y="1492605"/>
            <a:ext cx="442750" cy="369332"/>
          </a:xfrm>
          <a:prstGeom prst="rect">
            <a:avLst/>
          </a:prstGeom>
          <a:noFill/>
        </p:spPr>
        <p:txBody>
          <a:bodyPr wrap="none" rtlCol="0">
            <a:spAutoFit/>
          </a:bodyPr>
          <a:lstStyle/>
          <a:p>
            <a:r>
              <a:rPr lang="en-US" altLang="zh-CN" dirty="0"/>
              <a:t>(6)</a:t>
            </a:r>
            <a:endParaRPr lang="zh-CN" altLang="en-US" dirty="0"/>
          </a:p>
        </p:txBody>
      </p:sp>
      <p:sp>
        <p:nvSpPr>
          <p:cNvPr id="29" name="文本框 28">
            <a:extLst>
              <a:ext uri="{FF2B5EF4-FFF2-40B4-BE49-F238E27FC236}">
                <a16:creationId xmlns:a16="http://schemas.microsoft.com/office/drawing/2014/main" id="{E0B87085-3EDE-B631-4249-C3C32CE81DC9}"/>
              </a:ext>
            </a:extLst>
          </p:cNvPr>
          <p:cNvSpPr txBox="1"/>
          <p:nvPr/>
        </p:nvSpPr>
        <p:spPr>
          <a:xfrm>
            <a:off x="9158301" y="4297024"/>
            <a:ext cx="559769" cy="369332"/>
          </a:xfrm>
          <a:prstGeom prst="rect">
            <a:avLst/>
          </a:prstGeom>
          <a:noFill/>
        </p:spPr>
        <p:txBody>
          <a:bodyPr wrap="none" rtlCol="0">
            <a:spAutoFit/>
          </a:bodyPr>
          <a:lstStyle/>
          <a:p>
            <a:r>
              <a:rPr lang="en-US" altLang="zh-CN" dirty="0"/>
              <a:t>(11)</a:t>
            </a:r>
            <a:endParaRPr lang="zh-CN" altLang="en-US" dirty="0"/>
          </a:p>
        </p:txBody>
      </p:sp>
      <p:sp>
        <p:nvSpPr>
          <p:cNvPr id="30" name="文本框 29">
            <a:extLst>
              <a:ext uri="{FF2B5EF4-FFF2-40B4-BE49-F238E27FC236}">
                <a16:creationId xmlns:a16="http://schemas.microsoft.com/office/drawing/2014/main" id="{29BB8D47-CEE0-8E73-772D-4B4584D6A533}"/>
              </a:ext>
            </a:extLst>
          </p:cNvPr>
          <p:cNvSpPr txBox="1"/>
          <p:nvPr/>
        </p:nvSpPr>
        <p:spPr>
          <a:xfrm>
            <a:off x="9666763" y="5808466"/>
            <a:ext cx="559769" cy="369332"/>
          </a:xfrm>
          <a:prstGeom prst="rect">
            <a:avLst/>
          </a:prstGeom>
          <a:noFill/>
        </p:spPr>
        <p:txBody>
          <a:bodyPr wrap="none" rtlCol="0">
            <a:spAutoFit/>
          </a:bodyPr>
          <a:lstStyle/>
          <a:p>
            <a:r>
              <a:rPr lang="en-US" altLang="zh-CN" dirty="0"/>
              <a:t>(12)</a:t>
            </a:r>
            <a:endParaRPr lang="zh-CN" altLang="en-US" dirty="0"/>
          </a:p>
        </p:txBody>
      </p:sp>
      <p:pic>
        <p:nvPicPr>
          <p:cNvPr id="31" name="图片 30">
            <a:extLst>
              <a:ext uri="{FF2B5EF4-FFF2-40B4-BE49-F238E27FC236}">
                <a16:creationId xmlns:a16="http://schemas.microsoft.com/office/drawing/2014/main" id="{E85604F9-C2B5-BCC9-7F0F-467A88DEC7A2}"/>
              </a:ext>
            </a:extLst>
          </p:cNvPr>
          <p:cNvPicPr>
            <a:picLocks noChangeAspect="1"/>
          </p:cNvPicPr>
          <p:nvPr/>
        </p:nvPicPr>
        <p:blipFill>
          <a:blip r:embed="rId13"/>
          <a:stretch>
            <a:fillRect/>
          </a:stretch>
        </p:blipFill>
        <p:spPr>
          <a:xfrm>
            <a:off x="1162273" y="1492605"/>
            <a:ext cx="3036213" cy="4705090"/>
          </a:xfrm>
          <a:prstGeom prst="rect">
            <a:avLst/>
          </a:prstGeom>
        </p:spPr>
      </p:pic>
    </p:spTree>
    <p:extLst>
      <p:ext uri="{BB962C8B-B14F-4D97-AF65-F5344CB8AC3E}">
        <p14:creationId xmlns:p14="http://schemas.microsoft.com/office/powerpoint/2010/main" val="170974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DDF5-BE90-6E65-135C-54F983DCF8B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AE1749F-288F-91E1-905B-02181131FE07}"/>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752D70C2-BE9A-4E82-D098-66FFE6A5FB03}"/>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EB932689-F024-3912-884C-0158B22058C0}"/>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30AE30F1-21A6-22AB-F835-D19F694FCFC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C5253A8A-274D-85AE-AFB5-06631C34525D}"/>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0BCF4B48-9D64-BE75-83A8-7A2960D4D840}"/>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4D28FF03-BD62-9ABF-E204-F80583464D7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BBBF0CA7-B2AE-B57F-FCA3-61E2A3650FD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541F7FB6-1D1C-9184-393E-35EA5255D532}"/>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CF0E9D0C-09EC-7DA7-9D8E-ED2A44D87BAF}"/>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1335164A-1A52-45B6-F7E7-79D2730ED98F}"/>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F4AF8D9C-E3C6-05F8-F15A-012C3B82FE94}"/>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0" name="文本框 19">
            <a:extLst>
              <a:ext uri="{FF2B5EF4-FFF2-40B4-BE49-F238E27FC236}">
                <a16:creationId xmlns:a16="http://schemas.microsoft.com/office/drawing/2014/main" id="{C1D329B5-BD21-8776-4A30-2B36E019D1CB}"/>
              </a:ext>
            </a:extLst>
          </p:cNvPr>
          <p:cNvSpPr txBox="1"/>
          <p:nvPr/>
        </p:nvSpPr>
        <p:spPr>
          <a:xfrm>
            <a:off x="11125200" y="3455160"/>
            <a:ext cx="559769" cy="369332"/>
          </a:xfrm>
          <a:prstGeom prst="rect">
            <a:avLst/>
          </a:prstGeom>
          <a:noFill/>
        </p:spPr>
        <p:txBody>
          <a:bodyPr wrap="none" rtlCol="0">
            <a:spAutoFit/>
          </a:bodyPr>
          <a:lstStyle/>
          <a:p>
            <a:r>
              <a:rPr lang="en-US" altLang="zh-CN" dirty="0"/>
              <a:t>(14)</a:t>
            </a:r>
            <a:endParaRPr lang="zh-CN" altLang="en-US" dirty="0"/>
          </a:p>
        </p:txBody>
      </p:sp>
      <p:sp>
        <p:nvSpPr>
          <p:cNvPr id="22" name="文本框 21">
            <a:extLst>
              <a:ext uri="{FF2B5EF4-FFF2-40B4-BE49-F238E27FC236}">
                <a16:creationId xmlns:a16="http://schemas.microsoft.com/office/drawing/2014/main" id="{97F97C4E-9AEF-88CB-C664-48AE3531DD4A}"/>
              </a:ext>
            </a:extLst>
          </p:cNvPr>
          <p:cNvSpPr txBox="1"/>
          <p:nvPr/>
        </p:nvSpPr>
        <p:spPr>
          <a:xfrm>
            <a:off x="11125117" y="4864303"/>
            <a:ext cx="559769" cy="369332"/>
          </a:xfrm>
          <a:prstGeom prst="rect">
            <a:avLst/>
          </a:prstGeom>
          <a:noFill/>
        </p:spPr>
        <p:txBody>
          <a:bodyPr wrap="none" rtlCol="0">
            <a:spAutoFit/>
          </a:bodyPr>
          <a:lstStyle/>
          <a:p>
            <a:r>
              <a:rPr lang="en-US" altLang="zh-CN" dirty="0"/>
              <a:t>(15)</a:t>
            </a:r>
            <a:endParaRPr lang="zh-CN" altLang="en-US" dirty="0"/>
          </a:p>
        </p:txBody>
      </p:sp>
      <p:sp>
        <p:nvSpPr>
          <p:cNvPr id="32" name="文本框 31">
            <a:extLst>
              <a:ext uri="{FF2B5EF4-FFF2-40B4-BE49-F238E27FC236}">
                <a16:creationId xmlns:a16="http://schemas.microsoft.com/office/drawing/2014/main" id="{1E3E9E0F-5627-F54F-6A2A-A81C6E6AE7CC}"/>
              </a:ext>
            </a:extLst>
          </p:cNvPr>
          <p:cNvSpPr txBox="1"/>
          <p:nvPr/>
        </p:nvSpPr>
        <p:spPr>
          <a:xfrm>
            <a:off x="11125200" y="1974187"/>
            <a:ext cx="559769" cy="369332"/>
          </a:xfrm>
          <a:prstGeom prst="rect">
            <a:avLst/>
          </a:prstGeom>
          <a:noFill/>
        </p:spPr>
        <p:txBody>
          <a:bodyPr wrap="none" rtlCol="0">
            <a:spAutoFit/>
          </a:bodyPr>
          <a:lstStyle/>
          <a:p>
            <a:r>
              <a:rPr lang="en-US" altLang="zh-CN" dirty="0"/>
              <a:t>(13)</a:t>
            </a:r>
            <a:endParaRPr lang="zh-CN" altLang="en-US" dirty="0"/>
          </a:p>
        </p:txBody>
      </p:sp>
      <p:pic>
        <p:nvPicPr>
          <p:cNvPr id="14" name="图片 13">
            <a:extLst>
              <a:ext uri="{FF2B5EF4-FFF2-40B4-BE49-F238E27FC236}">
                <a16:creationId xmlns:a16="http://schemas.microsoft.com/office/drawing/2014/main" id="{4417A871-4E6A-ADBC-FFDF-CA6E2CE77F21}"/>
              </a:ext>
            </a:extLst>
          </p:cNvPr>
          <p:cNvPicPr>
            <a:picLocks noChangeAspect="1"/>
          </p:cNvPicPr>
          <p:nvPr/>
        </p:nvPicPr>
        <p:blipFill>
          <a:blip r:embed="rId6"/>
          <a:stretch>
            <a:fillRect/>
          </a:stretch>
        </p:blipFill>
        <p:spPr>
          <a:xfrm>
            <a:off x="6095999" y="1486095"/>
            <a:ext cx="4628485" cy="1441990"/>
          </a:xfrm>
          <a:prstGeom prst="rect">
            <a:avLst/>
          </a:prstGeom>
        </p:spPr>
      </p:pic>
      <p:pic>
        <p:nvPicPr>
          <p:cNvPr id="15" name="图片 14">
            <a:extLst>
              <a:ext uri="{FF2B5EF4-FFF2-40B4-BE49-F238E27FC236}">
                <a16:creationId xmlns:a16="http://schemas.microsoft.com/office/drawing/2014/main" id="{952B9CAC-931F-967E-138E-9F55FB460ABD}"/>
              </a:ext>
            </a:extLst>
          </p:cNvPr>
          <p:cNvPicPr>
            <a:picLocks noChangeAspect="1"/>
          </p:cNvPicPr>
          <p:nvPr/>
        </p:nvPicPr>
        <p:blipFill>
          <a:blip r:embed="rId7"/>
          <a:stretch>
            <a:fillRect/>
          </a:stretch>
        </p:blipFill>
        <p:spPr>
          <a:xfrm>
            <a:off x="7543800" y="3498835"/>
            <a:ext cx="2744467" cy="369332"/>
          </a:xfrm>
          <a:prstGeom prst="rect">
            <a:avLst/>
          </a:prstGeom>
        </p:spPr>
      </p:pic>
      <p:pic>
        <p:nvPicPr>
          <p:cNvPr id="18" name="图片 17">
            <a:extLst>
              <a:ext uri="{FF2B5EF4-FFF2-40B4-BE49-F238E27FC236}">
                <a16:creationId xmlns:a16="http://schemas.microsoft.com/office/drawing/2014/main" id="{0FFBE8C5-D0D9-FB2D-D1B1-3FD4DFDE533A}"/>
              </a:ext>
            </a:extLst>
          </p:cNvPr>
          <p:cNvPicPr>
            <a:picLocks noChangeAspect="1"/>
          </p:cNvPicPr>
          <p:nvPr/>
        </p:nvPicPr>
        <p:blipFill>
          <a:blip r:embed="rId8"/>
          <a:stretch>
            <a:fillRect/>
          </a:stretch>
        </p:blipFill>
        <p:spPr>
          <a:xfrm>
            <a:off x="7848600" y="4734939"/>
            <a:ext cx="2098495" cy="628060"/>
          </a:xfrm>
          <a:prstGeom prst="rect">
            <a:avLst/>
          </a:prstGeom>
        </p:spPr>
      </p:pic>
      <p:pic>
        <p:nvPicPr>
          <p:cNvPr id="21" name="图片 20">
            <a:extLst>
              <a:ext uri="{FF2B5EF4-FFF2-40B4-BE49-F238E27FC236}">
                <a16:creationId xmlns:a16="http://schemas.microsoft.com/office/drawing/2014/main" id="{F4B63A21-F24E-E3F2-6173-CBC237A04662}"/>
              </a:ext>
            </a:extLst>
          </p:cNvPr>
          <p:cNvPicPr>
            <a:picLocks noChangeAspect="1"/>
          </p:cNvPicPr>
          <p:nvPr/>
        </p:nvPicPr>
        <p:blipFill>
          <a:blip r:embed="rId9"/>
          <a:stretch>
            <a:fillRect/>
          </a:stretch>
        </p:blipFill>
        <p:spPr>
          <a:xfrm>
            <a:off x="228600" y="2186013"/>
            <a:ext cx="5794054" cy="2924409"/>
          </a:xfrm>
          <a:prstGeom prst="rect">
            <a:avLst/>
          </a:prstGeom>
        </p:spPr>
      </p:pic>
    </p:spTree>
    <p:extLst>
      <p:ext uri="{BB962C8B-B14F-4D97-AF65-F5344CB8AC3E}">
        <p14:creationId xmlns:p14="http://schemas.microsoft.com/office/powerpoint/2010/main" val="164058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3DF084CB-B5BA-E9CE-7805-47E452447729}"/>
              </a:ext>
            </a:extLst>
          </p:cNvPr>
          <p:cNvPicPr>
            <a:picLocks noChangeAspect="1"/>
          </p:cNvPicPr>
          <p:nvPr/>
        </p:nvPicPr>
        <p:blipFill>
          <a:blip r:embed="rId8"/>
          <a:stretch>
            <a:fillRect/>
          </a:stretch>
        </p:blipFill>
        <p:spPr>
          <a:xfrm>
            <a:off x="3124200" y="2138549"/>
            <a:ext cx="6262688" cy="24654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09CA-5A2D-1E74-5A17-2485487151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08D7BDB-9B63-F858-B403-1741E31E9359}"/>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97AC18C0-C8C2-72FF-2F5F-3E64D78ABB4C}"/>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397B1278-00B9-EAF0-D5D0-243479D36F13}"/>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6A7F077-8CF5-6D95-8538-8EA641BCD2C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4EBFDF6-3546-2428-F456-8DFC0A4235D9}"/>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C6E1CE4B-DC17-F371-9254-2804851DEA30}"/>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A6DEB107-0448-BB48-0350-DC519879C983}"/>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D588753-E8AC-3E71-06B6-28B812485A4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E8D884E0-854D-A085-CF88-C65BD172AA05}"/>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194AA976-EABA-9A42-5CA3-63BD67C3F167}"/>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65EC47B5-F0C4-B7CB-EC61-F14543F06536}"/>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65DF43AF-7D3D-8A00-894E-0DCD979BD9D8}"/>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D65C7B07-4176-7ECA-3E03-7822F0772F69}"/>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3F5E674D-2D4F-4728-BE8F-68919D722476}"/>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508965C2-A7A2-C722-8CCB-1A5C3694019C}"/>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CDE71F1A-C33A-2017-D0C2-291AF2DC34D9}"/>
              </a:ext>
            </a:extLst>
          </p:cNvPr>
          <p:cNvPicPr>
            <a:picLocks noChangeAspect="1"/>
          </p:cNvPicPr>
          <p:nvPr/>
        </p:nvPicPr>
        <p:blipFill>
          <a:blip r:embed="rId8"/>
          <a:stretch>
            <a:fillRect/>
          </a:stretch>
        </p:blipFill>
        <p:spPr>
          <a:xfrm>
            <a:off x="87058" y="1305101"/>
            <a:ext cx="12019405" cy="4427023"/>
          </a:xfrm>
          <a:prstGeom prst="rect">
            <a:avLst/>
          </a:prstGeom>
        </p:spPr>
      </p:pic>
    </p:spTree>
    <p:extLst>
      <p:ext uri="{BB962C8B-B14F-4D97-AF65-F5344CB8AC3E}">
        <p14:creationId xmlns:p14="http://schemas.microsoft.com/office/powerpoint/2010/main" val="26544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B490E-88DF-A728-E6B2-F0C019BFF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161ECA-B71A-8FCD-6706-5BAA52699C79}"/>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64A6CF61-56DB-58C3-0E56-DB77BF317587}"/>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3F1FA548-BA17-D9FF-716A-5BAFC061223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18CB84A-4944-9B4C-2021-F955F48B26C9}"/>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BD023D0F-7286-D04E-A71F-DE97A719075F}"/>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6F5D2656-C4EC-FBB6-796C-35B5E7DA071A}"/>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69CB5D77-750B-482D-0CE5-9867AC5AF649}"/>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49EA82FC-2151-0BE8-B4AC-EFA03D7C6593}"/>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10C432BF-AA9C-7C50-6BE4-ADF5FBEF33B8}"/>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15E49A81-98B6-186A-F075-D7CD5135334E}"/>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907BD13F-27DF-C629-23FB-390184C03CA1}"/>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B186B72E-DF34-71D8-5748-EC7A45150901}"/>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2256C27A-A309-0905-2BF2-7B6AD1D4F3EA}"/>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E93B2C25-F1DB-A43F-FEFD-DE03841DA863}"/>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A1DAF1FF-5B99-0D23-D784-F3913FB6B744}"/>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8672E3F4-B978-9A00-F1CD-40DE4ABA4927}"/>
              </a:ext>
            </a:extLst>
          </p:cNvPr>
          <p:cNvPicPr>
            <a:picLocks noChangeAspect="1"/>
          </p:cNvPicPr>
          <p:nvPr/>
        </p:nvPicPr>
        <p:blipFill>
          <a:blip r:embed="rId8"/>
          <a:stretch>
            <a:fillRect/>
          </a:stretch>
        </p:blipFill>
        <p:spPr>
          <a:xfrm>
            <a:off x="2286000" y="2010917"/>
            <a:ext cx="7010400" cy="3204619"/>
          </a:xfrm>
          <a:prstGeom prst="rect">
            <a:avLst/>
          </a:prstGeom>
        </p:spPr>
      </p:pic>
    </p:spTree>
    <p:extLst>
      <p:ext uri="{BB962C8B-B14F-4D97-AF65-F5344CB8AC3E}">
        <p14:creationId xmlns:p14="http://schemas.microsoft.com/office/powerpoint/2010/main" val="3811917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16177</TotalTime>
  <Words>370</Words>
  <Application>Microsoft Office PowerPoint</Application>
  <PresentationFormat>宽屏</PresentationFormat>
  <Paragraphs>126</Paragraphs>
  <Slides>12</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Noto Sans Mono CJK HK</vt:lpstr>
      <vt:lpstr>等线</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HLT WPG</cp:lastModifiedBy>
  <cp:revision>136</cp:revision>
  <dcterms:created xsi:type="dcterms:W3CDTF">2023-09-17T03:47:00Z</dcterms:created>
  <dcterms:modified xsi:type="dcterms:W3CDTF">2025-08-28T05:55:04Z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87A3FB96F83F4531B996A18E4022202D_13</vt:lpwstr>
  </property>
  <property fmtid="{D5CDD505-2E9C-101B-9397-08002B2CF9AE}" pid="6" name="KSOProductBuildVer">
    <vt:lpwstr>2052-12.1.0.17147</vt:lpwstr>
  </property>
</Properties>
</file>